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882E-A422-41C0-8C10-60E6CC223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2B64AA-EDC6-45DA-AD2E-908A806AB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875C5-84F6-4FA7-8E79-D5AD87CD8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95D8D-FBDE-4A7A-AB3D-11005B6C6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6EA3D-CAD6-4A1A-947D-784B5D7FF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67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D750B-4687-4557-913C-40E7B435A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C69A2-D6C2-45C5-981F-68ABCCCDEA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BE256-0A0C-4D42-872A-8ECC9AC2D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58D55-6F3A-48D3-8441-BE7458673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EE49F-4B15-4157-9DFC-2127B895F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769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ED6694-2300-4B4F-BBD2-8C277C56AC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19EF3-36E0-40C3-9476-CEFA109CE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F9619-0B01-445A-95F9-260D32F55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E3605-2555-48A1-9413-542346F9E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9C415-5DEE-4D88-90BC-A9CFA40C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001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407D2-0E4C-4330-910C-1CF4E53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9FA41-33BE-479D-BD5B-6FC5274F9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8CB5F-E0D0-4181-A2B7-DAD71EFA2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C76FB-D2F7-4875-929F-0A3B52D38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3702A-FE23-4BCC-A8F9-21C06FE04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74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B7BAC-7009-4C2E-AAA1-8DC78C5A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EDADB-58E9-404A-98D0-1AFCD5117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3C402-C9AC-49CF-B6E9-AF35D306D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FA66F-9663-4BF9-AF7B-2AC5DA45F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131AC-57E2-492F-874E-A5BD26602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60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2AE4-DDEB-4CAB-A2E6-BE512F8C8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EA70-6970-4E1D-B2D1-EB4A7F18D9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98FFE-4579-44CD-8290-99E24E74B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BDF7F-4F33-4F56-9988-90E962DF2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78C718-EA6E-4FCE-A604-E03F533EB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C5F0D-0621-456D-A9C8-F527A258B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39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EDBDB-3A2F-4ADD-8C9D-01F108F3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410B9-5055-43DF-9B22-270CBC8CE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8E5433-529F-47F5-B405-7927A3B84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D990B8-27A4-4922-A042-AA1071C50E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ECC2CA-E208-48D3-9FEE-18F6309068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300225-7B2F-44F8-B302-D5782A908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4B1794-16EE-4F4D-9F6F-CDB1D1ACA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10F20-BD6F-47B3-9B87-7FFFC0C41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38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2748F-AFCB-4D10-976F-C98888247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2826DD-8A58-4620-83F7-1D7BEBA2C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A26CD5-9296-40C6-AEC0-EDEDF9D55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3A2DA-B3C5-48F3-8D8A-405ECDF6D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3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6AD41F-3231-414F-A075-A3364C262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F9B026-D986-4C84-B3EC-CB52D51E9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15A392-EFE0-499F-BD73-1A1A03FD7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30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D42D2-98AD-40AB-A665-1E80CD6DA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29FD6-E9D2-471F-9602-071AB9E1F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4B54C-F3F0-4759-A18A-0B88F3AA4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E168F0-F0E6-4810-AE1A-8DBD35F87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3E2A4E-AF92-4DF6-938D-E2D13D98A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4DC3F-58AD-4DA1-A311-6E3A6D127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6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4C54A-741B-4C28-B6C6-FB643D34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7439E8-6484-45C3-B640-2B1D44FC7F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4E2C4-835C-4C84-AB55-4B6259E3D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F0435F-AF81-4C24-81C1-3307A6D76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D8222-3CF1-4124-ACDA-0294E6D5A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BC192-F3A6-4C00-BE7F-D823B9972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6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ACF953-1197-474D-BDD1-A4DBC569B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83D70-E804-424C-9282-59528E6F7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1B98B-7DD3-4CE6-BB77-120061C575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F26EE-1511-4705-9BED-F27F22632DD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FAE5C-3820-4116-8FF7-59B21A476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638D6-57F6-49B1-8D7F-0C8822B4C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69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microsoft.com/office/2007/relationships/hdphoto" Target="../media/hdphoto12.wdp"/><Relationship Id="rId3" Type="http://schemas.microsoft.com/office/2007/relationships/hdphoto" Target="../media/hdphoto7.wdp"/><Relationship Id="rId7" Type="http://schemas.microsoft.com/office/2007/relationships/hdphoto" Target="../media/hdphoto9.wdp"/><Relationship Id="rId12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microsoft.com/office/2007/relationships/hdphoto" Target="../media/hdphoto11.wdp"/><Relationship Id="rId5" Type="http://schemas.microsoft.com/office/2007/relationships/hdphoto" Target="../media/hdphoto8.wdp"/><Relationship Id="rId15" Type="http://schemas.microsoft.com/office/2007/relationships/hdphoto" Target="../media/hdphoto13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10.wdp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9ACA8C-78F6-4C14-8E24-92194E53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2216426" cy="221642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E1E2E5-5F5B-4228-9EDA-D6E67AE2BE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7200" y1="75111" x2="67200" y2="75111"/>
                        <a14:foregroundMark x1="56178" y1="76444" x2="73600" y2="72889"/>
                        <a14:foregroundMark x1="72889" y1="72978" x2="58578" y2="75911"/>
                        <a14:foregroundMark x1="56889" y1="76533" x2="63822" y2="76000"/>
                        <a14:foregroundMark x1="65422" y1="75556" x2="70756" y2="74311"/>
                        <a14:foregroundMark x1="55822" y1="76800" x2="50489" y2="76533"/>
                        <a14:foregroundMark x1="48978" y1="76267" x2="30044" y2="73422"/>
                        <a14:foregroundMark x1="47556" y1="76533" x2="39378" y2="75733"/>
                        <a14:foregroundMark x1="46578" y1="76533" x2="30400" y2="74044"/>
                        <a14:foregroundMark x1="29333" y1="73778" x2="36267" y2="75022"/>
                        <a14:foregroundMark x1="33778" y1="75111" x2="43022" y2="75733"/>
                        <a14:foregroundMark x1="45067" y1="76978" x2="31289" y2="74044"/>
                        <a14:foregroundMark x1="31911" y1="75289" x2="39200" y2="75644"/>
                        <a14:foregroundMark x1="24000" y1="71467" x2="36178" y2="75467"/>
                        <a14:foregroundMark x1="25956" y1="72711" x2="33067" y2="74756"/>
                        <a14:foregroundMark x1="27022" y1="73600" x2="35022" y2="75111"/>
                        <a14:foregroundMark x1="28533" y1="74311" x2="41244" y2="75911"/>
                        <a14:foregroundMark x1="36622" y1="75911" x2="44622" y2="76711"/>
                        <a14:foregroundMark x1="29333" y1="74756" x2="44978" y2="76178"/>
                        <a14:backgroundMark x1="17956" y1="72444" x2="36444" y2="80978"/>
                        <a14:backgroundMark x1="36444" y1="80978" x2="60356" y2="82489"/>
                        <a14:backgroundMark x1="60356" y1="82489" x2="82311" y2="76089"/>
                        <a14:backgroundMark x1="82311" y1="76089" x2="85422" y2="74044"/>
                        <a14:backgroundMark x1="80267" y1="71556" x2="74933" y2="79200"/>
                        <a14:backgroundMark x1="74933" y1="79200" x2="74756" y2="79200"/>
                        <a14:backgroundMark x1="27822" y1="74844" x2="27556" y2="7484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97031" y="0"/>
            <a:ext cx="2917371" cy="291737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5C7B64-98D7-4911-9BA7-6A977698DB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32444" y1="72622" x2="50222" y2="639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08574" y="685800"/>
            <a:ext cx="2743200" cy="2743200"/>
          </a:xfrm>
          <a:prstGeom prst="rect">
            <a:avLst/>
          </a:prstGeom>
          <a:effectLst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1CE62F-DCB9-44FC-9E32-277B2AA656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18756" y1="41981" x2="18756" y2="44889"/>
                        <a14:foregroundMark x1="18756" y1="37600" x2="18756" y2="38089"/>
                        <a14:foregroundMark x1="41689" y1="43733" x2="41156" y2="34133"/>
                        <a14:foregroundMark x1="41156" y1="34133" x2="45867" y2="26400"/>
                        <a14:foregroundMark x1="45867" y1="26400" x2="53511" y2="31378"/>
                        <a14:foregroundMark x1="49600" y1="31556" x2="40356" y2="30400"/>
                        <a14:foregroundMark x1="40356" y1="30400" x2="39200" y2="29689"/>
                        <a14:foregroundMark x1="66844" y1="20978" x2="72267" y2="27200"/>
                        <a14:foregroundMark x1="61689" y1="80711" x2="61689" y2="80711"/>
                        <a14:foregroundMark x1="17600" y1="43200" x2="27111" y2="26667"/>
                        <a14:foregroundMark x1="20978" y1="32800" x2="20978" y2="32800"/>
                        <a14:foregroundMark x1="18044" y1="40000" x2="18044" y2="40000"/>
                        <a14:foregroundMark x1="17600" y1="41244" x2="17600" y2="41511"/>
                        <a14:foregroundMark x1="20444" y1="33778" x2="20444" y2="33778"/>
                        <a14:foregroundMark x1="21156" y1="32889" x2="21156" y2="32889"/>
                        <a14:backgroundMark x1="58044" y1="82933" x2="50400" y2="83911"/>
                        <a14:backgroundMark x1="47644" y1="84000" x2="39378" y2="82756"/>
                        <a14:backgroundMark x1="39378" y1="82756" x2="38578" y2="82400"/>
                        <a14:backgroundMark x1="60000" y1="82489" x2="60000" y2="82489"/>
                        <a14:backgroundMark x1="59822" y1="82222" x2="71822" y2="77244"/>
                        <a14:backgroundMark x1="19784" y1="32800" x2="21244" y2="27733"/>
                        <a14:backgroundMark x1="19502" y1="33778" x2="19784" y2="32800"/>
                        <a14:backgroundMark x1="18400" y1="37600" x2="19502" y2="33778"/>
                        <a14:backgroundMark x1="16115" y1="45529" x2="17244" y2="41610"/>
                        <a14:backgroundMark x1="15556" y1="47467" x2="16021" y2="45855"/>
                        <a14:backgroundMark x1="21244" y1="27733" x2="27111" y2="24444"/>
                        <a14:backgroundMark x1="19114" y1="33778" x2="15733" y2="37956"/>
                        <a14:backgroundMark x1="19905" y1="32800" x2="19114" y2="33778"/>
                        <a14:backgroundMark x1="23644" y1="28178" x2="19905" y2="32800"/>
                        <a14:backgroundMark x1="15733" y1="46489" x2="15022" y2="56622"/>
                        <a14:backgroundMark x1="15022" y1="56622" x2="17511" y2="65333"/>
                        <a14:backgroundMark x1="17511" y1="65333" x2="19022" y2="65600"/>
                        <a14:backgroundMark x1="16800" y1="58933" x2="15378" y2="49156"/>
                        <a14:backgroundMark x1="15378" y1="49156" x2="16267" y2="58489"/>
                        <a14:backgroundMark x1="16267" y1="58489" x2="16978" y2="59467"/>
                        <a14:backgroundMark x1="16000" y1="51822" x2="16000" y2="51822"/>
                        <a14:backgroundMark x1="16356" y1="46844" x2="15911" y2="54222"/>
                        <a14:backgroundMark x1="15911" y1="54222" x2="16800" y2="56711"/>
                        <a14:backgroundMark x1="16711" y1="44622" x2="16444" y2="44622"/>
                        <a14:backgroundMark x1="17867" y1="39556" x2="17867" y2="39556"/>
                        <a14:backgroundMark x1="18222" y1="38311" x2="18133" y2="38044"/>
                        <a14:backgroundMark x1="17316" y1="41511" x2="17067" y2="42489"/>
                        <a14:backgroundMark x1="17701" y1="40000" x2="17384" y2="41244"/>
                        <a14:backgroundMark x1="18222" y1="37956" x2="17701" y2="40000"/>
                        <a14:backgroundMark x1="16711" y1="42933" x2="15911" y2="4844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7963" y="0"/>
            <a:ext cx="1960337" cy="1960337"/>
          </a:xfrm>
          <a:prstGeom prst="rect">
            <a:avLst/>
          </a:prstGeom>
          <a:effectLst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BEC2EA-6B98-431C-9677-6DB284FEB9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7022" b="94756" l="8622" r="89956">
                        <a14:foregroundMark x1="68889" y1="90756" x2="51111" y2="92444"/>
                        <a14:foregroundMark x1="48000" y1="95022" x2="48000" y2="95022"/>
                        <a14:foregroundMark x1="71822" y1="7822" x2="71822" y2="7822"/>
                        <a14:foregroundMark x1="90044" y1="66844" x2="90044" y2="66844"/>
                        <a14:foregroundMark x1="8711" y1="77067" x2="8711" y2="77067"/>
                        <a14:foregroundMark x1="71822" y1="7022" x2="71822" y2="70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349" y="-71941"/>
            <a:ext cx="6474279" cy="64742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F3E3078-17A1-4A9D-9FA4-27E0BE762E8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54222" y1="83111" x2="53689" y2="54844"/>
                        <a14:foregroundMark x1="53156" y1="55022" x2="50844" y2="31911"/>
                        <a14:foregroundMark x1="50844" y1="31911" x2="52444" y2="24622"/>
                        <a14:foregroundMark x1="50044" y1="26489" x2="42311" y2="27378"/>
                        <a14:foregroundMark x1="42311" y1="27378" x2="38489" y2="22933"/>
                        <a14:foregroundMark x1="54044" y1="10400" x2="54044" y2="10400"/>
                        <a14:foregroundMark x1="48000" y1="86667" x2="44978" y2="67378"/>
                        <a14:foregroundMark x1="43911" y1="64267" x2="41156" y2="40178"/>
                        <a14:foregroundMark x1="46667" y1="45778" x2="45778" y2="28444"/>
                        <a14:foregroundMark x1="45778" y1="28444" x2="45600" y2="28178"/>
                        <a14:foregroundMark x1="31111" y1="20356" x2="31111" y2="20356"/>
                        <a14:foregroundMark x1="53511" y1="10578" x2="53511" y2="10578"/>
                        <a14:foregroundMark x1="64267" y1="17244" x2="64267" y2="17244"/>
                        <a14:foregroundMark x1="57067" y1="18933" x2="57067" y2="18933"/>
                        <a14:foregroundMark x1="49067" y1="19644" x2="49067" y2="19644"/>
                        <a14:foregroundMark x1="50578" y1="17600" x2="50578" y2="17600"/>
                        <a14:foregroundMark x1="65333" y1="22578" x2="65333" y2="22578"/>
                        <a14:foregroundMark x1="64622" y1="23378" x2="64622" y2="23378"/>
                        <a14:foregroundMark x1="66844" y1="23733" x2="66844" y2="23733"/>
                        <a14:foregroundMark x1="31911" y1="24178" x2="31911" y2="24178"/>
                        <a14:foregroundMark x1="33600" y1="23822" x2="33600" y2="23822"/>
                        <a14:foregroundMark x1="34489" y1="23733" x2="34489" y2="23733"/>
                        <a14:backgroundMark x1="31556" y1="79911" x2="29600" y2="48000"/>
                        <a14:backgroundMark x1="54044" y1="92978" x2="54044" y2="92978"/>
                        <a14:backgroundMark x1="54311" y1="92889" x2="54844" y2="92889"/>
                        <a14:backgroundMark x1="54667" y1="92800" x2="54667" y2="92800"/>
                        <a14:backgroundMark x1="55111" y1="92889" x2="52267" y2="93156"/>
                        <a14:backgroundMark x1="45689" y1="92889" x2="45689" y2="92889"/>
                        <a14:backgroundMark x1="46311" y1="92889" x2="46311" y2="928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55433" y="1838869"/>
            <a:ext cx="4684938" cy="468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87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298D63-0861-4E73-AFF3-38CE088B51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51" b="99707" l="1758" r="99805">
                        <a14:foregroundMark x1="24707" y1="8301" x2="9961" y2="13672"/>
                        <a14:foregroundMark x1="9961" y1="13672" x2="5859" y2="23145"/>
                        <a14:foregroundMark x1="5859" y1="23145" x2="6348" y2="30273"/>
                        <a14:foregroundMark x1="6348" y1="30273" x2="10938" y2="33008"/>
                        <a14:foregroundMark x1="1855" y1="28223" x2="3418" y2="17969"/>
                        <a14:foregroundMark x1="12891" y1="6152" x2="20020" y2="6152"/>
                        <a14:foregroundMark x1="20020" y1="6152" x2="21387" y2="5566"/>
                        <a14:foregroundMark x1="36133" y1="27832" x2="67285" y2="58008"/>
                        <a14:foregroundMark x1="67285" y1="58008" x2="70996" y2="67773"/>
                        <a14:foregroundMark x1="70996" y1="67773" x2="56934" y2="70410"/>
                        <a14:foregroundMark x1="56934" y1="70410" x2="47559" y2="62305"/>
                        <a14:foregroundMark x1="47559" y1="62305" x2="45898" y2="53223"/>
                        <a14:foregroundMark x1="45898" y1="53223" x2="23926" y2="96777"/>
                        <a14:foregroundMark x1="23926" y1="96777" x2="45801" y2="99023"/>
                        <a14:foregroundMark x1="45801" y1="99023" x2="81152" y2="92090"/>
                        <a14:foregroundMark x1="81152" y1="92090" x2="85938" y2="70605"/>
                        <a14:foregroundMark x1="85938" y1="70605" x2="81152" y2="2246"/>
                        <a14:foregroundMark x1="81152" y1="2246" x2="60547" y2="11816"/>
                        <a14:foregroundMark x1="60547" y1="11816" x2="59863" y2="18359"/>
                        <a14:foregroundMark x1="54590" y1="15234" x2="56543" y2="10840"/>
                        <a14:foregroundMark x1="81836" y1="2930" x2="92871" y2="20605"/>
                        <a14:foregroundMark x1="92871" y1="20605" x2="93164" y2="89063"/>
                        <a14:foregroundMark x1="93164" y1="89063" x2="83203" y2="90820"/>
                        <a14:foregroundMark x1="83203" y1="90820" x2="64063" y2="85059"/>
                        <a14:foregroundMark x1="64063" y1="85059" x2="58496" y2="85254"/>
                        <a14:foregroundMark x1="96777" y1="9277" x2="97168" y2="57813"/>
                        <a14:foregroundMark x1="97168" y1="57813" x2="91797" y2="75977"/>
                        <a14:foregroundMark x1="91797" y1="75977" x2="74707" y2="86523"/>
                        <a14:foregroundMark x1="74707" y1="86523" x2="49805" y2="90039"/>
                        <a14:foregroundMark x1="38965" y1="92188" x2="46387" y2="87109"/>
                        <a14:foregroundMark x1="46387" y1="87109" x2="49609" y2="82129"/>
                        <a14:foregroundMark x1="44629" y1="48340" x2="54297" y2="35547"/>
                        <a14:foregroundMark x1="54297" y1="35547" x2="80469" y2="22559"/>
                        <a14:foregroundMark x1="80469" y1="22559" x2="80957" y2="22070"/>
                        <a14:foregroundMark x1="74902" y1="15039" x2="52246" y2="30176"/>
                        <a14:foregroundMark x1="52246" y1="30176" x2="51758" y2="30957"/>
                        <a14:foregroundMark x1="33398" y1="44434" x2="40918" y2="32324"/>
                        <a14:foregroundMark x1="40918" y1="32324" x2="42480" y2="30957"/>
                        <a14:foregroundMark x1="89844" y1="2930" x2="95313" y2="10254"/>
                        <a14:foregroundMark x1="95313" y1="10254" x2="96191" y2="73242"/>
                        <a14:foregroundMark x1="96191" y1="73242" x2="95605" y2="75391"/>
                        <a14:foregroundMark x1="98926" y1="16016" x2="99902" y2="5176"/>
                        <a14:foregroundMark x1="99902" y1="5176" x2="99902" y2="5176"/>
                        <a14:foregroundMark x1="97363" y1="79785" x2="97070" y2="87695"/>
                        <a14:foregroundMark x1="97070" y1="87695" x2="92773" y2="96875"/>
                        <a14:foregroundMark x1="92773" y1="96875" x2="84375" y2="99707"/>
                        <a14:foregroundMark x1="84375" y1="99707" x2="23926" y2="9814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0542" y="-1"/>
            <a:ext cx="6092293" cy="60922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A3A530-173A-4859-ABF3-673D8D88B7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293915"/>
            <a:ext cx="6925997" cy="69259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78CF50-37E0-45E5-B8ED-AF72837970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39160" y1="88086" x2="41895" y2="80859"/>
                        <a14:backgroundMark x1="41895" y1="80859" x2="42383" y2="80176"/>
                        <a14:backgroundMark x1="36035" y1="70703" x2="36035" y2="70703"/>
                        <a14:backgroundMark x1="36328" y1="70898" x2="36328" y2="70898"/>
                        <a14:backgroundMark x1="35352" y1="69824" x2="35352" y2="69824"/>
                        <a14:backgroundMark x1="44922" y1="77441" x2="44922" y2="774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" y="-539792"/>
            <a:ext cx="6632083" cy="66320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A3951F-A1CE-4A37-982B-59B3059A93D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35938" y1="89258" x2="25879" y2="81055"/>
                        <a14:backgroundMark x1="25879" y1="81055" x2="24805" y2="79492"/>
                        <a14:backgroundMark x1="28516" y1="86328" x2="34082" y2="85742"/>
                        <a14:backgroundMark x1="33691" y1="85742" x2="34863" y2="85742"/>
                        <a14:backgroundMark x1="75879" y1="83496" x2="67871" y2="86719"/>
                        <a14:backgroundMark x1="67871" y1="86719" x2="66113" y2="86816"/>
                        <a14:backgroundMark x1="70898" y1="85156" x2="62793" y2="88379"/>
                        <a14:backgroundMark x1="62793" y1="88379" x2="62793" y2="88379"/>
                        <a14:backgroundMark x1="35156" y1="86523" x2="37207" y2="86816"/>
                        <a14:backgroundMark x1="71875" y1="83008" x2="71875" y2="83008"/>
                        <a14:backgroundMark x1="69922" y1="83594" x2="69922" y2="83594"/>
                        <a14:backgroundMark x1="62793" y1="86621" x2="66504" y2="86621"/>
                        <a14:backgroundMark x1="31250" y1="83594" x2="31250" y2="83594"/>
                        <a14:backgroundMark x1="21387" y1="73633" x2="18457" y2="54980"/>
                        <a14:backgroundMark x1="18457" y1="54980" x2="18457" y2="54980"/>
                        <a14:backgroundMark x1="24902" y1="64160" x2="23242" y2="54102"/>
                        <a14:backgroundMark x1="75586" y1="74219" x2="81738" y2="54297"/>
                        <a14:backgroundMark x1="81738" y1="54297" x2="81836" y2="54102"/>
                        <a14:backgroundMark x1="80176" y1="51270" x2="79688" y2="34180"/>
                        <a14:backgroundMark x1="79688" y1="34180" x2="79688" y2="3418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23374" y="0"/>
            <a:ext cx="6386209" cy="63862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A3A864-0B5A-440B-8009-25EF02978E3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61" b="89844" l="879" r="98926">
                        <a14:foregroundMark x1="7324" y1="31543" x2="7324" y2="31543"/>
                        <a14:foregroundMark x1="4199" y1="37109" x2="4199" y2="37109"/>
                        <a14:foregroundMark x1="4199" y1="37109" x2="4199" y2="37109"/>
                        <a14:foregroundMark x1="2637" y1="63574" x2="2637" y2="63574"/>
                        <a14:foregroundMark x1="1855" y1="76367" x2="1855" y2="76367"/>
                        <a14:foregroundMark x1="1270" y1="65918" x2="1270" y2="65918"/>
                        <a14:foregroundMark x1="879" y1="54688" x2="879" y2="54688"/>
                        <a14:foregroundMark x1="879" y1="76953" x2="879" y2="76953"/>
                        <a14:foregroundMark x1="92480" y1="30176" x2="92480" y2="30176"/>
                        <a14:foregroundMark x1="91895" y1="37891" x2="91895" y2="37891"/>
                        <a14:foregroundMark x1="96582" y1="52734" x2="96582" y2="52734"/>
                        <a14:foregroundMark x1="97949" y1="73047" x2="97949" y2="73047"/>
                        <a14:foregroundMark x1="98340" y1="79004" x2="98340" y2="79004"/>
                        <a14:foregroundMark x1="98730" y1="73438" x2="98730" y2="73438"/>
                        <a14:foregroundMark x1="70508" y1="86035" x2="70508" y2="86035"/>
                        <a14:foregroundMark x1="81836" y1="85645" x2="81836" y2="85645"/>
                        <a14:foregroundMark x1="86719" y1="86230" x2="86719" y2="86230"/>
                        <a14:foregroundMark x1="93457" y1="86035" x2="93457" y2="86035"/>
                        <a14:foregroundMark x1="47461" y1="86523" x2="47461" y2="86523"/>
                        <a14:foregroundMark x1="52930" y1="86328" x2="52930" y2="86328"/>
                        <a14:foregroundMark x1="31055" y1="87500" x2="31055" y2="87500"/>
                        <a14:foregroundMark x1="31055" y1="85645" x2="31055" y2="85645"/>
                        <a14:foregroundMark x1="25879" y1="87109" x2="25879" y2="87109"/>
                        <a14:foregroundMark x1="14453" y1="86035" x2="14453" y2="86035"/>
                        <a14:foregroundMark x1="9570" y1="85645" x2="9570" y2="85645"/>
                        <a14:foregroundMark x1="98926" y1="78809" x2="98926" y2="788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29469" y="-539792"/>
            <a:ext cx="6858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BC4EE2-9F99-40D0-A756-C3AC170570C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backgroundMark x1="67773" y1="81641" x2="73926" y2="55957"/>
                        <a14:backgroundMark x1="68164" y1="70215" x2="68164" y2="70215"/>
                        <a14:backgroundMark x1="68945" y1="60449" x2="68945" y2="60449"/>
                        <a14:backgroundMark x1="50586" y1="85938" x2="50586" y2="87012"/>
                        <a14:backgroundMark x1="48438" y1="85938" x2="48438" y2="85938"/>
                        <a14:backgroundMark x1="48438" y1="85742" x2="48438" y2="8574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9730" y="-853666"/>
            <a:ext cx="6858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A40E36-CEB7-4338-9E4D-BAFD4C68285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67773" y1="77637" x2="60840" y2="82422"/>
                        <a14:backgroundMark x1="60840" y1="82422" x2="44531" y2="84473"/>
                        <a14:backgroundMark x1="44531" y1="84473" x2="39355" y2="825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122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CA0B34-ED14-4E7E-85DB-5DD0A0513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6" b="90625" l="9961" r="90137">
                        <a14:foregroundMark x1="47070" y1="68555" x2="38770" y2="68945"/>
                        <a14:foregroundMark x1="38379" y1="90625" x2="38379" y2="90625"/>
                        <a14:foregroundMark x1="55176" y1="9863" x2="55176" y2="9863"/>
                        <a14:foregroundMark x1="90137" y1="87012" x2="90137" y2="87012"/>
                        <a14:backgroundMark x1="23535" y1="75391" x2="13477" y2="60645"/>
                        <a14:backgroundMark x1="22559" y1="41504" x2="21777" y2="29395"/>
                        <a14:backgroundMark x1="14453" y1="54883" x2="24512" y2="76172"/>
                        <a14:backgroundMark x1="24512" y1="76172" x2="15332" y2="80566"/>
                        <a14:backgroundMark x1="15332" y1="80566" x2="15039" y2="80371"/>
                        <a14:backgroundMark x1="27246" y1="76172" x2="23145" y2="71875"/>
                        <a14:backgroundMark x1="21777" y1="85059" x2="17188" y2="76367"/>
                        <a14:backgroundMark x1="68750" y1="84668" x2="79395" y2="80566"/>
                        <a14:backgroundMark x1="79395" y1="80566" x2="85352" y2="72168"/>
                        <a14:backgroundMark x1="85352" y1="72168" x2="79492" y2="68457"/>
                        <a14:backgroundMark x1="79492" y1="68457" x2="71777" y2="68848"/>
                        <a14:backgroundMark x1="71777" y1="68848" x2="81055" y2="78906"/>
                        <a14:backgroundMark x1="81055" y1="78906" x2="87891" y2="69727"/>
                        <a14:backgroundMark x1="87891" y1="69727" x2="88086" y2="50195"/>
                        <a14:backgroundMark x1="87109" y1="48730" x2="89258" y2="41992"/>
                        <a14:backgroundMark x1="89258" y1="41992" x2="85352" y2="41895"/>
                        <a14:backgroundMark x1="77246" y1="84668" x2="87109" y2="82520"/>
                        <a14:backgroundMark x1="87109" y1="82520" x2="93262" y2="75977"/>
                        <a14:backgroundMark x1="93262" y1="75977" x2="93457" y2="74609"/>
                        <a14:backgroundMark x1="27344" y1="53320" x2="27344" y2="53320"/>
                        <a14:backgroundMark x1="28320" y1="55273" x2="28320" y2="55176"/>
                        <a14:backgroundMark x1="28906" y1="55762" x2="28906" y2="55566"/>
                        <a14:backgroundMark x1="28906" y1="48926" x2="28906" y2="48926"/>
                        <a14:backgroundMark x1="33105" y1="59082" x2="33105" y2="59082"/>
                        <a14:backgroundMark x1="31152" y1="58008" x2="31152" y2="58008"/>
                        <a14:backgroundMark x1="43750" y1="58887" x2="42383" y2="58887"/>
                        <a14:backgroundMark x1="42773" y1="58496" x2="41992" y2="58789"/>
                        <a14:backgroundMark x1="41797" y1="58789" x2="41504" y2="58887"/>
                        <a14:backgroundMark x1="44531" y1="58887" x2="44531" y2="58887"/>
                        <a14:backgroundMark x1="44824" y1="58789" x2="44824" y2="58789"/>
                        <a14:backgroundMark x1="45410" y1="58789" x2="45410" y2="58789"/>
                        <a14:backgroundMark x1="45703" y1="58789" x2="45703" y2="58789"/>
                        <a14:backgroundMark x1="34766" y1="59766" x2="34766" y2="59766"/>
                        <a14:backgroundMark x1="35449" y1="59961" x2="35449" y2="59961"/>
                        <a14:backgroundMark x1="34082" y1="59570" x2="34082" y2="59570"/>
                        <a14:backgroundMark x1="35742" y1="59961" x2="35742" y2="59961"/>
                        <a14:backgroundMark x1="36133" y1="59961" x2="36133" y2="59961"/>
                        <a14:backgroundMark x1="38379" y1="59961" x2="38379" y2="59961"/>
                        <a14:backgroundMark x1="36816" y1="59766" x2="36816" y2="59766"/>
                        <a14:backgroundMark x1="38281" y1="59863" x2="38281" y2="59863"/>
                        <a14:backgroundMark x1="37305" y1="59766" x2="37305" y2="59766"/>
                        <a14:backgroundMark x1="38672" y1="60352" x2="38672" y2="60352"/>
                        <a14:backgroundMark x1="38965" y1="59570" x2="38965" y2="59570"/>
                        <a14:backgroundMark x1="40234" y1="59180" x2="40234" y2="59180"/>
                        <a14:backgroundMark x1="31738" y1="58398" x2="31738" y2="58398"/>
                        <a14:backgroundMark x1="30469" y1="57715" x2="30469" y2="57715"/>
                        <a14:backgroundMark x1="29688" y1="56934" x2="29688" y2="5693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098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F39FB2-0019-4793-B043-2214E752D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4629" l="2637" r="98926">
                        <a14:foregroundMark x1="74121" y1="72754" x2="72559" y2="65723"/>
                        <a14:foregroundMark x1="72559" y1="65723" x2="72559" y2="65723"/>
                        <a14:foregroundMark x1="69434" y1="77441" x2="68750" y2="73145"/>
                        <a14:foregroundMark x1="21484" y1="84961" x2="14063" y2="75781"/>
                        <a14:foregroundMark x1="14063" y1="75781" x2="13477" y2="71289"/>
                        <a14:foregroundMark x1="11133" y1="72754" x2="7129" y2="80469"/>
                        <a14:foregroundMark x1="7129" y1="80469" x2="12402" y2="85156"/>
                        <a14:foregroundMark x1="12402" y1="85156" x2="12402" y2="85156"/>
                        <a14:foregroundMark x1="2734" y1="85547" x2="3711" y2="85547"/>
                        <a14:foregroundMark x1="3516" y1="93359" x2="32910" y2="90820"/>
                        <a14:foregroundMark x1="32910" y1="90820" x2="53906" y2="91113"/>
                        <a14:foregroundMark x1="33496" y1="80176" x2="32715" y2="48730"/>
                        <a14:foregroundMark x1="32715" y1="48730" x2="30176" y2="56348"/>
                        <a14:foregroundMark x1="30176" y1="56348" x2="29785" y2="77344"/>
                        <a14:foregroundMark x1="29785" y1="77344" x2="30176" y2="77930"/>
                        <a14:foregroundMark x1="30957" y1="48535" x2="29297" y2="47070"/>
                        <a14:foregroundMark x1="58105" y1="69043" x2="58105" y2="69043"/>
                        <a14:foregroundMark x1="67188" y1="74805" x2="59863" y2="73926"/>
                        <a14:foregroundMark x1="82617" y1="58105" x2="95703" y2="50195"/>
                        <a14:foregroundMark x1="98145" y1="59082" x2="98926" y2="47754"/>
                        <a14:foregroundMark x1="93164" y1="94629" x2="91113" y2="94434"/>
                        <a14:foregroundMark x1="92773" y1="39648" x2="92773" y2="39648"/>
                        <a14:foregroundMark x1="93359" y1="40039" x2="93359" y2="40039"/>
                        <a14:foregroundMark x1="86328" y1="40332" x2="86328" y2="40332"/>
                        <a14:foregroundMark x1="93457" y1="40332" x2="93457" y2="40332"/>
                        <a14:foregroundMark x1="93945" y1="40332" x2="93945" y2="40332"/>
                        <a14:foregroundMark x1="86035" y1="40723" x2="86035" y2="407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38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F8F29D-8033-4B17-BA8B-4B2EE3DE5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89941" l="9961" r="89941">
                        <a14:foregroundMark x1="48633" y1="9473" x2="48633" y2="9473"/>
                        <a14:backgroundMark x1="22754" y1="78418" x2="22754" y2="78418"/>
                        <a14:backgroundMark x1="76660" y1="42480" x2="76660" y2="4248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637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62DEA7-0EAE-49C2-AE09-051D43DAE3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90723" l="9961" r="89844">
                        <a14:foregroundMark x1="57520" y1="90820" x2="57520" y2="90820"/>
                        <a14:foregroundMark x1="24707" y1="57422" x2="33789" y2="57227"/>
                        <a14:foregroundMark x1="59668" y1="57617" x2="72656" y2="50586"/>
                        <a14:foregroundMark x1="40723" y1="20117" x2="45215" y2="20898"/>
                        <a14:foregroundMark x1="51563" y1="8887" x2="51563" y2="8887"/>
                        <a14:foregroundMark x1="35547" y1="29004" x2="41504" y2="33008"/>
                        <a14:foregroundMark x1="69531" y1="50586" x2="78418" y2="49512"/>
                        <a14:foregroundMark x1="66406" y1="52148" x2="68750" y2="521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489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A060A8-CC99-4ABC-AF8D-5B1BE4765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89941" l="9961" r="89941">
                        <a14:foregroundMark x1="55176" y1="9473" x2="55176" y2="9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03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17</cp:revision>
  <dcterms:created xsi:type="dcterms:W3CDTF">2025-03-23T20:14:13Z</dcterms:created>
  <dcterms:modified xsi:type="dcterms:W3CDTF">2025-03-27T22:55:12Z</dcterms:modified>
</cp:coreProperties>
</file>

<file path=docProps/thumbnail.jpeg>
</file>